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DF796B-20C7-44BE-A306-1F84B0FF8EE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DF4397-0614-41F5-9508-6279D96AE64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rial Black" pitchFamily="34" charset="0"/>
              </a:rPr>
              <a:t>Moon Poetry </a:t>
            </a:r>
            <a:endParaRPr lang="en-GB" sz="6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kwhitbread\AppData\Local\Microsoft\Windows\INetCache\IE\00M0C9PN\blue-moon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52728" cy="4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 the following poems about the moon. What image do they generate in your head? </a:t>
            </a:r>
            <a:endParaRPr lang="en-GB" dirty="0"/>
          </a:p>
        </p:txBody>
      </p:sp>
      <p:pic>
        <p:nvPicPr>
          <p:cNvPr id="2050" name="Picture 2" descr="C:\Users\kwhitbread\AppData\Local\Microsoft\Windows\INetCache\IE\QLIQCEPC\256px-Coa_Illustration_Elements_Planet_Moon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2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whitbread\AppData\Local\Microsoft\Windows\INetCache\IE\QLIQCEPC\256px-Coa_Illustration_Elements_Planet_Mo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162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72808" cy="594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whitbread\AppData\Local\Microsoft\Windows\INetCache\IE\Y6BYVF1Q\blue-moon-wallpaper-1280x10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7101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2" y="620688"/>
            <a:ext cx="79553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kwhitbread\AppData\Local\Microsoft\Windows\INetCache\IE\Y6BYVF1Q\moon-9853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09" y="404664"/>
            <a:ext cx="2248024" cy="22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whitbread\AppData\Local\Microsoft\Windows\INetCache\IE\Y6BYVF1Q\moon-98533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9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032448" cy="638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kwhitbread\AppData\Local\Microsoft\Windows\INetCache\IE\JMCAB8AE\d54qhdw-cac263e2-a738-4d84-807a-9989a62fdd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575349" cy="16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whitbread\AppData\Local\Microsoft\Windows\INetCache\IE\JMCAB8AE\d54qhdw-cac263e2-a738-4d84-807a-9989a62fdd0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7012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We would like you to draw/design your own picture of the moon. You could use chalk, tin foil, paints, collage materials. Use your imagination. Share your pictures on Twitter… Have fun!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kwhitbread\AppData\Local\Microsoft\Windows\INetCache\IE\00M0C9PN\Penumbral_lunar_eclipse_Aug_6_2009_John_Walke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43" y="2996952"/>
            <a:ext cx="30310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19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Moon Poetry </vt:lpstr>
      <vt:lpstr>Read the following poems about the moon. What image do they generate in your head? </vt:lpstr>
      <vt:lpstr>PowerPoint Presentation</vt:lpstr>
      <vt:lpstr>PowerPoint Presentation</vt:lpstr>
      <vt:lpstr>PowerPoint Presentation</vt:lpstr>
      <vt:lpstr>PowerPoint Presentation</vt:lpstr>
      <vt:lpstr>   We would like you to draw/design your own picture of the moon. You could use chalk, tin foil, paints, collage materials. Use your imagination. Share your pictures on Twitter… Have fun!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 Poetry</dc:title>
  <dc:creator>Katharine Whitbread</dc:creator>
  <cp:lastModifiedBy>Katharine Whitbread</cp:lastModifiedBy>
  <cp:revision>3</cp:revision>
  <dcterms:created xsi:type="dcterms:W3CDTF">2020-04-10T09:57:31Z</dcterms:created>
  <dcterms:modified xsi:type="dcterms:W3CDTF">2020-04-10T10:26:19Z</dcterms:modified>
</cp:coreProperties>
</file>