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7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EDFBBB-A694-476E-976A-71F9E9D39F2C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04F63E-B8F6-4C9C-BF16-C32AD1D182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2755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2A7C32-232C-4CFB-9977-B2AB8C42D6D2}" type="slidenum">
              <a:rPr lang="en-GB">
                <a:solidFill>
                  <a:prstClr val="black"/>
                </a:solidFill>
              </a:rPr>
              <a:pPr/>
              <a:t>6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9CEB2C-AAC8-4C69-84EB-D1F8ED0F484B}" type="slidenum">
              <a:rPr lang="en-GB">
                <a:solidFill>
                  <a:prstClr val="black"/>
                </a:solidFill>
              </a:rPr>
              <a:pPr/>
              <a:t>7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9F1F56-4080-4B26-B469-E0FD86A25484}" type="slidenum">
              <a:rPr lang="en-GB">
                <a:solidFill>
                  <a:prstClr val="black"/>
                </a:solidFill>
              </a:rPr>
              <a:pPr/>
              <a:t>8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DB74D-14B4-414A-8779-3E94C67EE4B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28/04/2020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AD4DD-392B-42DB-9BE1-3C1D5D77611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960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DB74D-14B4-414A-8779-3E94C67EE4B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28/04/2020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AD4DD-392B-42DB-9BE1-3C1D5D77611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849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DB74D-14B4-414A-8779-3E94C67EE4B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28/04/2020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AD4DD-392B-42DB-9BE1-3C1D5D77611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020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DB74D-14B4-414A-8779-3E94C67EE4B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28/04/2020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AD4DD-392B-42DB-9BE1-3C1D5D77611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24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DB74D-14B4-414A-8779-3E94C67EE4B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28/04/2020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AD4DD-392B-42DB-9BE1-3C1D5D77611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327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DB74D-14B4-414A-8779-3E94C67EE4B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28/04/2020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AD4DD-392B-42DB-9BE1-3C1D5D77611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20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DB74D-14B4-414A-8779-3E94C67EE4B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28/04/2020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AD4DD-392B-42DB-9BE1-3C1D5D77611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442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DB74D-14B4-414A-8779-3E94C67EE4B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28/04/2020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AD4DD-392B-42DB-9BE1-3C1D5D77611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649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DB74D-14B4-414A-8779-3E94C67EE4B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28/04/2020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AD4DD-392B-42DB-9BE1-3C1D5D77611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553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DB74D-14B4-414A-8779-3E94C67EE4B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28/04/2020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AD4DD-392B-42DB-9BE1-3C1D5D77611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616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DB74D-14B4-414A-8779-3E94C67EE4B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28/04/2020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AD4DD-392B-42DB-9BE1-3C1D5D77611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146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7DB74D-14B4-414A-8779-3E94C67EE4B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28/04/2020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0AD4DD-392B-42DB-9BE1-3C1D5D77611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094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1337617" y="764704"/>
            <a:ext cx="6480720" cy="76944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prstClr val="white"/>
                </a:solidFill>
              </a:rPr>
              <a:t>Learning Objectives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99056" y="1868876"/>
            <a:ext cx="7972664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US" sz="3600" dirty="0">
                <a:solidFill>
                  <a:prstClr val="black"/>
                </a:solidFill>
              </a:rPr>
              <a:t>To </a:t>
            </a:r>
            <a:r>
              <a:rPr lang="en-GB" sz="3600" dirty="0">
                <a:solidFill>
                  <a:prstClr val="black"/>
                </a:solidFill>
              </a:rPr>
              <a:t>practise our descriptive writing skills to create effective settings</a:t>
            </a:r>
            <a:endParaRPr lang="en-US" sz="3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95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33453" y="399457"/>
            <a:ext cx="6912768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solidFill>
                  <a:srgbClr val="1F497D">
                    <a:lumMod val="75000"/>
                  </a:srgbClr>
                </a:solidFill>
                <a:latin typeface="Cooper Black" pitchFamily="18" charset="0"/>
              </a:rPr>
              <a:t>Self assessment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3568" y="1484784"/>
            <a:ext cx="79928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b="1" dirty="0">
                <a:solidFill>
                  <a:prstClr val="black"/>
                </a:solidFill>
              </a:rPr>
              <a:t>Read through your paragraph. Have you included: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63688" y="2348880"/>
            <a:ext cx="5544616" cy="2862322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en-GB" sz="2400" b="1" dirty="0">
                <a:solidFill>
                  <a:prstClr val="black"/>
                </a:solidFill>
              </a:rPr>
              <a:t>Interesting verbs</a:t>
            </a:r>
            <a:endParaRPr lang="en-GB" sz="2400" dirty="0">
              <a:solidFill>
                <a:prstClr val="black"/>
              </a:solidFill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en-GB" sz="2400" b="1" dirty="0">
                <a:solidFill>
                  <a:prstClr val="black"/>
                </a:solidFill>
              </a:rPr>
              <a:t>Interesting adverbs</a:t>
            </a:r>
            <a:endParaRPr lang="en-GB" sz="2400" dirty="0">
              <a:solidFill>
                <a:prstClr val="black"/>
              </a:solidFill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en-GB" sz="2400" b="1" dirty="0">
                <a:solidFill>
                  <a:prstClr val="black"/>
                </a:solidFill>
              </a:rPr>
              <a:t>A simile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en-GB" sz="2400" b="1" dirty="0">
                <a:solidFill>
                  <a:prstClr val="black"/>
                </a:solidFill>
              </a:rPr>
              <a:t>A metaphor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en-GB" sz="2400" b="1" dirty="0">
                <a:solidFill>
                  <a:prstClr val="black"/>
                </a:solidFill>
              </a:rPr>
              <a:t>Which senses have you appealed to?</a:t>
            </a:r>
          </a:p>
        </p:txBody>
      </p:sp>
    </p:spTree>
    <p:extLst>
      <p:ext uri="{BB962C8B-B14F-4D97-AF65-F5344CB8AC3E}">
        <p14:creationId xmlns:p14="http://schemas.microsoft.com/office/powerpoint/2010/main" val="244542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151495" y="548680"/>
            <a:ext cx="2962672" cy="792088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GB" sz="4800" b="1" dirty="0" smtClean="0"/>
              <a:t>Setting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1556792"/>
            <a:ext cx="3888432" cy="424847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2600" dirty="0" smtClean="0"/>
              <a:t>When you write about a setting, you need to make sure you use lots of description so a reader can picture themselves there.</a:t>
            </a:r>
          </a:p>
          <a:p>
            <a:pPr>
              <a:buNone/>
            </a:pPr>
            <a:endParaRPr lang="en-GB" sz="2600" dirty="0" smtClean="0"/>
          </a:p>
          <a:p>
            <a:r>
              <a:rPr lang="en-GB" sz="2600" dirty="0" smtClean="0"/>
              <a:t>Effective descriptions appeal to the senses.</a:t>
            </a:r>
          </a:p>
        </p:txBody>
      </p:sp>
      <p:pic>
        <p:nvPicPr>
          <p:cNvPr id="6" name="Picture 2" descr="http://3.bp.blogspot.com/_mD3jinJ3a1k/SKr2cA4isWI/AAAAAAAABAc/1g0LfsTXgKs/s400/5-sens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772816"/>
            <a:ext cx="3603134" cy="3422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3463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346657"/>
            <a:ext cx="81331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00B050"/>
                </a:solidFill>
              </a:rPr>
              <a:t>One morning there was a different smell in the air</a:t>
            </a:r>
            <a:r>
              <a:rPr lang="en-GB" sz="2000" b="1" dirty="0">
                <a:solidFill>
                  <a:prstClr val="black"/>
                </a:solidFill>
              </a:rPr>
              <a:t>, and the ship was moving oddly, with a brisker rocking from side to side instead of the plunging and soaring.  </a:t>
            </a:r>
            <a:r>
              <a:rPr lang="en-GB" sz="2000" b="1" dirty="0" err="1">
                <a:solidFill>
                  <a:prstClr val="black"/>
                </a:solidFill>
              </a:rPr>
              <a:t>Lyra</a:t>
            </a:r>
            <a:r>
              <a:rPr lang="en-GB" sz="2000" b="1" dirty="0">
                <a:solidFill>
                  <a:prstClr val="black"/>
                </a:solidFill>
              </a:rPr>
              <a:t> was on deck a minute after she woke up, </a:t>
            </a:r>
            <a:r>
              <a:rPr lang="en-GB" sz="2000" b="1" dirty="0">
                <a:solidFill>
                  <a:srgbClr val="0070C0"/>
                </a:solidFill>
              </a:rPr>
              <a:t>gazing greedily at the land: such a strange sight, after all that water, </a:t>
            </a:r>
            <a:r>
              <a:rPr lang="en-GB" sz="2000" b="1" dirty="0">
                <a:solidFill>
                  <a:prstClr val="black"/>
                </a:solidFill>
              </a:rPr>
              <a:t>for though they had only been at sea a few days, </a:t>
            </a:r>
            <a:r>
              <a:rPr lang="en-GB" sz="2000" b="1" dirty="0" err="1">
                <a:solidFill>
                  <a:prstClr val="black"/>
                </a:solidFill>
              </a:rPr>
              <a:t>Lyra</a:t>
            </a:r>
            <a:r>
              <a:rPr lang="en-GB" sz="2000" b="1" dirty="0">
                <a:solidFill>
                  <a:prstClr val="black"/>
                </a:solidFill>
              </a:rPr>
              <a:t> felt as if they’d been on the ocean for months.  </a:t>
            </a:r>
            <a:r>
              <a:rPr lang="en-GB" sz="2000" b="1" dirty="0">
                <a:solidFill>
                  <a:srgbClr val="0070C0"/>
                </a:solidFill>
              </a:rPr>
              <a:t>Directly ahead of the ship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>
                <a:solidFill>
                  <a:srgbClr val="0070C0"/>
                </a:solidFill>
              </a:rPr>
              <a:t>a mountain rose, green-flanked and snow capped, and a little town and harbour lay below it: wooden houses with steep roofs, an oratory spire, cranes in the harbour, and </a:t>
            </a:r>
            <a:r>
              <a:rPr lang="en-GB" sz="2000" b="1" dirty="0">
                <a:solidFill>
                  <a:srgbClr val="F636E8"/>
                </a:solidFill>
              </a:rPr>
              <a:t>clouds of gulls wheeling and crying</a:t>
            </a:r>
            <a:r>
              <a:rPr lang="en-GB" sz="2000" b="1" dirty="0">
                <a:solidFill>
                  <a:srgbClr val="C00000"/>
                </a:solidFill>
              </a:rPr>
              <a:t>.  </a:t>
            </a:r>
            <a:r>
              <a:rPr lang="en-GB" sz="2000" b="1" dirty="0">
                <a:solidFill>
                  <a:srgbClr val="00B050"/>
                </a:solidFill>
              </a:rPr>
              <a:t>The smell was of fish, but mixed with it came land smells too: pine-resin and earth and something animal and musky, and something else that was cold and blank and wild: it might have been snow.  It was the smell of the North.</a:t>
            </a:r>
          </a:p>
          <a:p>
            <a:r>
              <a:rPr lang="en-GB" sz="2000" b="1" dirty="0">
                <a:solidFill>
                  <a:prstClr val="black"/>
                </a:solidFill>
              </a:rPr>
              <a:t>	</a:t>
            </a:r>
            <a:endParaRPr lang="en-GB" sz="2000" b="1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4293096"/>
            <a:ext cx="53285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0070C0"/>
                </a:solidFill>
              </a:rPr>
              <a:t>Seals frisked around the ship, showing their clown-faces above the water before sinking back without a splash.  </a:t>
            </a:r>
            <a:r>
              <a:rPr lang="en-GB" sz="2000" b="1" dirty="0">
                <a:solidFill>
                  <a:srgbClr val="7030A0"/>
                </a:solidFill>
              </a:rPr>
              <a:t>The wind that lifted spray off the white-capped waves was monstrously cold, and searched out every gap in </a:t>
            </a:r>
            <a:r>
              <a:rPr lang="en-GB" sz="2000" b="1" dirty="0" err="1">
                <a:solidFill>
                  <a:srgbClr val="7030A0"/>
                </a:solidFill>
              </a:rPr>
              <a:t>Lyra’s</a:t>
            </a:r>
            <a:r>
              <a:rPr lang="en-GB" sz="2000" b="1" dirty="0">
                <a:solidFill>
                  <a:srgbClr val="7030A0"/>
                </a:solidFill>
              </a:rPr>
              <a:t> </a:t>
            </a:r>
            <a:r>
              <a:rPr lang="en-GB" sz="2000" b="1" dirty="0" err="1">
                <a:solidFill>
                  <a:srgbClr val="7030A0"/>
                </a:solidFill>
              </a:rPr>
              <a:t>wolfskin</a:t>
            </a:r>
            <a:r>
              <a:rPr lang="en-GB" sz="2000" b="1" dirty="0">
                <a:solidFill>
                  <a:srgbClr val="7030A0"/>
                </a:solidFill>
              </a:rPr>
              <a:t>.</a:t>
            </a:r>
          </a:p>
          <a:p>
            <a:endParaRPr lang="en-GB" sz="2000" b="1" dirty="0">
              <a:solidFill>
                <a:prstClr val="black"/>
              </a:solidFill>
            </a:endParaRPr>
          </a:p>
        </p:txBody>
      </p:sp>
      <p:pic>
        <p:nvPicPr>
          <p:cNvPr id="23556" name="Picture 4" descr="http://www.istockphoto.com/file_thumbview_approve/7938700/2/istockphoto_7938700-five-senses-ico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623" y="4168865"/>
            <a:ext cx="2636104" cy="26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062070" y="3879790"/>
            <a:ext cx="860009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0070C0"/>
                </a:solidFill>
              </a:rPr>
              <a:t>SIGHT</a:t>
            </a:r>
            <a:endParaRPr lang="en-GB" b="1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42008" y="3887734"/>
            <a:ext cx="1114394" cy="369332"/>
          </a:xfrm>
          <a:prstGeom prst="rect">
            <a:avLst/>
          </a:prstGeom>
          <a:ln>
            <a:solidFill>
              <a:srgbClr val="F636E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636E8"/>
                </a:solidFill>
              </a:rPr>
              <a:t>HEARING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922079" y="4725144"/>
            <a:ext cx="860009" cy="369332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7030A0"/>
                </a:solidFill>
              </a:rPr>
              <a:t>TOUCH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36865" y="5478137"/>
            <a:ext cx="860009" cy="369332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79646">
                    <a:lumMod val="75000"/>
                  </a:srgbClr>
                </a:solidFill>
              </a:rPr>
              <a:t>TASTE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773379" y="5486917"/>
            <a:ext cx="860009" cy="369332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00B050"/>
                </a:solidFill>
              </a:rPr>
              <a:t>SMELL</a:t>
            </a:r>
          </a:p>
        </p:txBody>
      </p:sp>
    </p:spTree>
    <p:extLst>
      <p:ext uri="{BB962C8B-B14F-4D97-AF65-F5344CB8AC3E}">
        <p14:creationId xmlns:p14="http://schemas.microsoft.com/office/powerpoint/2010/main" val="87689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836712"/>
            <a:ext cx="7992888" cy="36625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prstClr val="white"/>
                </a:solidFill>
              </a:rPr>
              <a:t>TASK:</a:t>
            </a:r>
            <a:r>
              <a:rPr lang="en-GB" sz="2800" dirty="0">
                <a:solidFill>
                  <a:prstClr val="white"/>
                </a:solidFill>
              </a:rPr>
              <a:t> </a:t>
            </a:r>
            <a:r>
              <a:rPr lang="en-GB" sz="3200" dirty="0">
                <a:solidFill>
                  <a:prstClr val="white"/>
                </a:solidFill>
              </a:rPr>
              <a:t>You  are going to be shown a selection of  different settings. For each image you see, you will be asked to write a description of the setting and  include a specific language device.</a:t>
            </a:r>
          </a:p>
          <a:p>
            <a:endParaRPr lang="en-GB" sz="3200" dirty="0">
              <a:solidFill>
                <a:prstClr val="white"/>
              </a:solidFill>
            </a:endParaRPr>
          </a:p>
          <a:p>
            <a:r>
              <a:rPr lang="en-GB" sz="3200" dirty="0">
                <a:solidFill>
                  <a:prstClr val="white"/>
                </a:solidFill>
              </a:rPr>
              <a:t>See if you can experiment with appealing to different senses.</a:t>
            </a:r>
          </a:p>
        </p:txBody>
      </p:sp>
    </p:spTree>
    <p:extLst>
      <p:ext uri="{BB962C8B-B14F-4D97-AF65-F5344CB8AC3E}">
        <p14:creationId xmlns:p14="http://schemas.microsoft.com/office/powerpoint/2010/main" val="108341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ld-house-war-eag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628775"/>
            <a:ext cx="6318250" cy="4192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old-house-war-eag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563888" y="5733256"/>
            <a:ext cx="5256584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b="1" dirty="0">
                <a:solidFill>
                  <a:prstClr val="black"/>
                </a:solidFill>
                <a:latin typeface="Comic Sans MS" panose="030F0702030302020204" pitchFamily="66" charset="0"/>
              </a:rPr>
              <a:t>Describe this setting. You must include </a:t>
            </a:r>
            <a:r>
              <a:rPr lang="en-GB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adjectives, verbs, adverbs, fronted adverbials and 5 senses!</a:t>
            </a:r>
            <a:endParaRPr lang="en-GB" b="1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Picture 4" descr="http://www.istockphoto.com/file_thumbview_approve/7938700/2/istockphoto_7938700-five-senses-icon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7885" y="197023"/>
            <a:ext cx="1071737" cy="1071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17206" y="259805"/>
            <a:ext cx="2698610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b="1" dirty="0">
                <a:solidFill>
                  <a:prstClr val="black"/>
                </a:solidFill>
                <a:latin typeface="Comic Sans MS" panose="030F0702030302020204" pitchFamily="66" charset="0"/>
              </a:rPr>
              <a:t>Vocabulary ideas: </a:t>
            </a:r>
            <a:r>
              <a:rPr lang="en-GB" dirty="0">
                <a:solidFill>
                  <a:prstClr val="black"/>
                </a:solidFill>
                <a:latin typeface="Comic Sans MS" panose="030F0702030302020204" pitchFamily="66" charset="0"/>
              </a:rPr>
              <a:t> dilapidated, overgrown, wilderness, lonely, broken.</a:t>
            </a:r>
          </a:p>
        </p:txBody>
      </p:sp>
    </p:spTree>
    <p:extLst>
      <p:ext uri="{BB962C8B-B14F-4D97-AF65-F5344CB8AC3E}">
        <p14:creationId xmlns:p14="http://schemas.microsoft.com/office/powerpoint/2010/main" val="424964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3" name="Picture 5" descr="Chernobyl-Today-A-Creepy-Story-told-in-Pictures-funfai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08512" y="5593015"/>
            <a:ext cx="4176464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prstClr val="black"/>
                </a:solidFill>
              </a:rPr>
              <a:t>Describe this setting. You must include an example of personification </a:t>
            </a:r>
            <a:r>
              <a:rPr lang="en-GB" sz="2000" b="1" i="1" dirty="0">
                <a:solidFill>
                  <a:prstClr val="black"/>
                </a:solidFill>
              </a:rPr>
              <a:t>(e.g. the clouds scowled)</a:t>
            </a:r>
          </a:p>
        </p:txBody>
      </p:sp>
      <p:pic>
        <p:nvPicPr>
          <p:cNvPr id="6" name="Picture 4" descr="http://www.istockphoto.com/file_thumbview_approve/7938700/2/istockphoto_7938700-five-senses-icon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332657"/>
            <a:ext cx="970392" cy="970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7206" y="259805"/>
            <a:ext cx="341869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b="1" dirty="0">
                <a:solidFill>
                  <a:prstClr val="black"/>
                </a:solidFill>
              </a:rPr>
              <a:t>Vocabulary ideas: </a:t>
            </a:r>
            <a:r>
              <a:rPr lang="en-GB" dirty="0">
                <a:solidFill>
                  <a:prstClr val="black"/>
                </a:solidFill>
              </a:rPr>
              <a:t>Menacing, abandoned, hostile, tragic,  rotten </a:t>
            </a:r>
          </a:p>
        </p:txBody>
      </p:sp>
    </p:spTree>
    <p:extLst>
      <p:ext uri="{BB962C8B-B14F-4D97-AF65-F5344CB8AC3E}">
        <p14:creationId xmlns:p14="http://schemas.microsoft.com/office/powerpoint/2010/main" val="405168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9" name="Picture 5" descr="2025213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9512" y="5661248"/>
            <a:ext cx="4176464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b="1" dirty="0">
                <a:solidFill>
                  <a:prstClr val="black"/>
                </a:solidFill>
              </a:rPr>
              <a:t>Describe this setting. You must include a metaphor </a:t>
            </a:r>
            <a:r>
              <a:rPr lang="en-GB" b="1" i="1" dirty="0">
                <a:solidFill>
                  <a:prstClr val="black"/>
                </a:solidFill>
              </a:rPr>
              <a:t>(</a:t>
            </a:r>
            <a:r>
              <a:rPr lang="en-GB" b="1" dirty="0">
                <a:solidFill>
                  <a:prstClr val="black"/>
                </a:solidFill>
              </a:rPr>
              <a:t>saying something</a:t>
            </a:r>
            <a:r>
              <a:rPr lang="en-GB" b="1" i="1" dirty="0">
                <a:solidFill>
                  <a:prstClr val="black"/>
                </a:solidFill>
              </a:rPr>
              <a:t> is </a:t>
            </a:r>
            <a:r>
              <a:rPr lang="en-GB" b="1" dirty="0">
                <a:solidFill>
                  <a:prstClr val="black"/>
                </a:solidFill>
              </a:rPr>
              <a:t>something else</a:t>
            </a:r>
            <a:r>
              <a:rPr lang="en-GB" b="1" i="1" dirty="0">
                <a:solidFill>
                  <a:prstClr val="black"/>
                </a:solidFill>
              </a:rPr>
              <a:t> e.g. the snow is soft velvet)</a:t>
            </a:r>
          </a:p>
        </p:txBody>
      </p:sp>
      <p:pic>
        <p:nvPicPr>
          <p:cNvPr id="6" name="Picture 4" descr="http://www.istockphoto.com/file_thumbview_approve/7938700/2/istockphoto_7938700-five-senses-icon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7" y="188640"/>
            <a:ext cx="1060121" cy="1060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7206" y="259805"/>
            <a:ext cx="269861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b="1" dirty="0">
                <a:solidFill>
                  <a:prstClr val="black"/>
                </a:solidFill>
              </a:rPr>
              <a:t>Vocabulary ideas: </a:t>
            </a:r>
            <a:r>
              <a:rPr lang="en-GB" dirty="0">
                <a:solidFill>
                  <a:prstClr val="black"/>
                </a:solidFill>
              </a:rPr>
              <a:t> majestic, crisp, peaceful</a:t>
            </a:r>
          </a:p>
        </p:txBody>
      </p:sp>
    </p:spTree>
    <p:extLst>
      <p:ext uri="{BB962C8B-B14F-4D97-AF65-F5344CB8AC3E}">
        <p14:creationId xmlns:p14="http://schemas.microsoft.com/office/powerpoint/2010/main" val="149318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20" name="Picture 4" descr="River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211960" y="5593015"/>
            <a:ext cx="4680520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b="1" dirty="0">
                <a:solidFill>
                  <a:prstClr val="black"/>
                </a:solidFill>
              </a:rPr>
              <a:t>Describe this setting. You must include a simile (comparing two things using </a:t>
            </a:r>
            <a:r>
              <a:rPr lang="en-GB" b="1" i="1" dirty="0">
                <a:solidFill>
                  <a:prstClr val="black"/>
                </a:solidFill>
              </a:rPr>
              <a:t>like </a:t>
            </a:r>
            <a:r>
              <a:rPr lang="en-GB" b="1" dirty="0">
                <a:solidFill>
                  <a:prstClr val="black"/>
                </a:solidFill>
              </a:rPr>
              <a:t>or </a:t>
            </a:r>
            <a:r>
              <a:rPr lang="en-GB" b="1" i="1" dirty="0">
                <a:solidFill>
                  <a:prstClr val="black"/>
                </a:solidFill>
              </a:rPr>
              <a:t>as e.g. The rocks jut out like...</a:t>
            </a:r>
            <a:r>
              <a:rPr lang="en-GB" b="1" dirty="0">
                <a:solidFill>
                  <a:prstClr val="black"/>
                </a:solidFill>
              </a:rPr>
              <a:t>).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7206" y="259805"/>
            <a:ext cx="269861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b="1" dirty="0">
                <a:solidFill>
                  <a:prstClr val="black"/>
                </a:solidFill>
              </a:rPr>
              <a:t>Vocabulary ideas: </a:t>
            </a:r>
            <a:r>
              <a:rPr lang="en-GB" dirty="0">
                <a:solidFill>
                  <a:prstClr val="black"/>
                </a:solidFill>
              </a:rPr>
              <a:t>powerful, relentless, meanders , unforgiving</a:t>
            </a:r>
          </a:p>
        </p:txBody>
      </p:sp>
      <p:pic>
        <p:nvPicPr>
          <p:cNvPr id="7" name="Picture 4" descr="http://www.istockphoto.com/file_thumbview_approve/7938700/2/istockphoto_7938700-five-senses-icon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6376" y="188641"/>
            <a:ext cx="1008111" cy="1008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388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t2.gstatic.com/images?q=tbn:ANd9GcSJnUyrJRc7L8r3c3fN8d-yC_LqG4pkK_aqnfgmxa-Yh3Qew5OW&amp;t=1"/>
          <p:cNvPicPr>
            <a:picLocks noChangeAspect="1" noChangeArrowheads="1"/>
          </p:cNvPicPr>
          <p:nvPr/>
        </p:nvPicPr>
        <p:blipFill>
          <a:blip r:embed="rId2"/>
          <a:srcRect l="4229"/>
          <a:stretch>
            <a:fillRect/>
          </a:stretch>
        </p:blipFill>
        <p:spPr bwMode="auto">
          <a:xfrm>
            <a:off x="2627784" y="2564904"/>
            <a:ext cx="3261225" cy="208823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23528" y="260648"/>
            <a:ext cx="3240360" cy="23391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u="sng" dirty="0">
                <a:solidFill>
                  <a:prstClr val="white"/>
                </a:solidFill>
              </a:rPr>
              <a:t>TASK: </a:t>
            </a:r>
            <a:r>
              <a:rPr lang="en-GB" sz="1600" b="1" dirty="0">
                <a:solidFill>
                  <a:prstClr val="white"/>
                </a:solidFill>
              </a:rPr>
              <a:t>Pick a setting from the images below. Using the character you created yesterday, write a description of your character in this setting. Do they fit in comfortably or are they out of place?</a:t>
            </a:r>
          </a:p>
          <a:p>
            <a:endParaRPr lang="en-GB" sz="1600" b="1" dirty="0">
              <a:solidFill>
                <a:prstClr val="white"/>
              </a:solidFill>
            </a:endParaRPr>
          </a:p>
          <a:p>
            <a:r>
              <a:rPr lang="en-GB" sz="1600" b="1" dirty="0">
                <a:solidFill>
                  <a:prstClr val="white"/>
                </a:solidFill>
              </a:rPr>
              <a:t>You must include a simile </a:t>
            </a:r>
          </a:p>
          <a:p>
            <a:r>
              <a:rPr lang="en-GB" sz="1600" b="1" dirty="0">
                <a:solidFill>
                  <a:prstClr val="white"/>
                </a:solidFill>
              </a:rPr>
              <a:t>and a metaphor.</a:t>
            </a:r>
          </a:p>
        </p:txBody>
      </p:sp>
      <p:pic>
        <p:nvPicPr>
          <p:cNvPr id="6" name="Picture 2" descr="http://static.colourlovers.com/uploads/2007/06/tower-roo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2636912"/>
            <a:ext cx="2795802" cy="2096852"/>
          </a:xfrm>
          <a:prstGeom prst="rect">
            <a:avLst/>
          </a:prstGeom>
          <a:noFill/>
        </p:spPr>
      </p:pic>
      <p:pic>
        <p:nvPicPr>
          <p:cNvPr id="1030" name="Picture 6" descr="http://farm1.static.flickr.com/174/393538058_463d9d244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671139"/>
            <a:ext cx="2915816" cy="2186862"/>
          </a:xfrm>
          <a:prstGeom prst="rect">
            <a:avLst/>
          </a:prstGeom>
          <a:noFill/>
        </p:spPr>
      </p:pic>
      <p:pic>
        <p:nvPicPr>
          <p:cNvPr id="1032" name="Picture 8" descr="http://t1.gstatic.com/images?q=tbn:ANd9GcR-ksYGj_CjfAicVWdl_a1CFGe7rn1iP1Vg5aTgnxZd8EdD9Fpo&amp;t=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68145" y="4404268"/>
            <a:ext cx="3275856" cy="2453732"/>
          </a:xfrm>
          <a:prstGeom prst="rect">
            <a:avLst/>
          </a:prstGeom>
          <a:noFill/>
        </p:spPr>
      </p:pic>
      <p:pic>
        <p:nvPicPr>
          <p:cNvPr id="1036" name="Picture 12" descr="http://www.burnham-on-sea.com/news/2011/high-street-busy.jpg"/>
          <p:cNvPicPr>
            <a:picLocks noChangeAspect="1" noChangeArrowheads="1"/>
          </p:cNvPicPr>
          <p:nvPr/>
        </p:nvPicPr>
        <p:blipFill>
          <a:blip r:embed="rId6"/>
          <a:srcRect r="12006"/>
          <a:stretch>
            <a:fillRect/>
          </a:stretch>
        </p:blipFill>
        <p:spPr bwMode="auto">
          <a:xfrm>
            <a:off x="5835438" y="2636912"/>
            <a:ext cx="3308562" cy="2016224"/>
          </a:xfrm>
          <a:prstGeom prst="rect">
            <a:avLst/>
          </a:prstGeom>
          <a:noFill/>
        </p:spPr>
      </p:pic>
      <p:pic>
        <p:nvPicPr>
          <p:cNvPr id="12" name="Picture 4" descr="http://www.istockphoto.com/file_thumbview_approve/7938700/2/istockphoto_7938700-five-senses-icons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628800"/>
            <a:ext cx="855714" cy="855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farm4.static.flickr.com/3248/2910538499_bdb8aacd1d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915816" y="4636275"/>
            <a:ext cx="2962300" cy="2221725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3635896" y="260648"/>
            <a:ext cx="5364088" cy="227754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prstClr val="black"/>
                </a:solidFill>
              </a:rPr>
              <a:t>Verbs: </a:t>
            </a:r>
            <a:r>
              <a:rPr lang="en-GB" sz="1400" dirty="0">
                <a:solidFill>
                  <a:prstClr val="black"/>
                </a:solidFill>
              </a:rPr>
              <a:t>How they enter? (do they shuffle, stride, skip etc.)</a:t>
            </a:r>
          </a:p>
          <a:p>
            <a:r>
              <a:rPr lang="en-GB" sz="1400" b="1" dirty="0">
                <a:solidFill>
                  <a:prstClr val="black"/>
                </a:solidFill>
              </a:rPr>
              <a:t>Adverbs: </a:t>
            </a:r>
            <a:r>
              <a:rPr lang="en-GB" sz="1400" dirty="0">
                <a:solidFill>
                  <a:prstClr val="black"/>
                </a:solidFill>
              </a:rPr>
              <a:t>How they move? (confidently, cautiously, briskly etc.) </a:t>
            </a:r>
          </a:p>
          <a:p>
            <a:r>
              <a:rPr lang="en-GB" sz="1400" b="1" dirty="0">
                <a:solidFill>
                  <a:prstClr val="black"/>
                </a:solidFill>
              </a:rPr>
              <a:t>Similes: </a:t>
            </a:r>
            <a:r>
              <a:rPr lang="en-GB" sz="1400" dirty="0">
                <a:solidFill>
                  <a:prstClr val="black"/>
                </a:solidFill>
              </a:rPr>
              <a:t>Could you compare them to an animal? What could you compare their eyes/hair/smile etc. to?</a:t>
            </a:r>
          </a:p>
          <a:p>
            <a:r>
              <a:rPr lang="en-GB" sz="1400" b="1" dirty="0">
                <a:solidFill>
                  <a:prstClr val="black"/>
                </a:solidFill>
              </a:rPr>
              <a:t>Metaphors:</a:t>
            </a:r>
            <a:r>
              <a:rPr lang="en-GB" sz="1400" dirty="0">
                <a:solidFill>
                  <a:prstClr val="black"/>
                </a:solidFill>
              </a:rPr>
              <a:t> E.g. his hands were flat spiders; she had a heart of stone</a:t>
            </a:r>
            <a:r>
              <a:rPr lang="en-GB" sz="1400" b="1" dirty="0">
                <a:solidFill>
                  <a:prstClr val="black"/>
                </a:solidFill>
              </a:rPr>
              <a:t> </a:t>
            </a:r>
            <a:endParaRPr lang="en-GB" sz="1400" dirty="0">
              <a:solidFill>
                <a:prstClr val="black"/>
              </a:solidFill>
            </a:endParaRPr>
          </a:p>
          <a:p>
            <a:r>
              <a:rPr lang="en-GB" sz="1400" b="1" dirty="0">
                <a:solidFill>
                  <a:prstClr val="black"/>
                </a:solidFill>
              </a:rPr>
              <a:t>What are their facial features like? </a:t>
            </a:r>
            <a:r>
              <a:rPr lang="en-GB" sz="1400" dirty="0">
                <a:solidFill>
                  <a:prstClr val="black"/>
                </a:solidFill>
              </a:rPr>
              <a:t>(E.g. small, shifty eyes could indicate they’re secretive)</a:t>
            </a:r>
          </a:p>
          <a:p>
            <a:r>
              <a:rPr lang="en-GB" sz="1400" b="1" dirty="0">
                <a:solidFill>
                  <a:prstClr val="black"/>
                </a:solidFill>
              </a:rPr>
              <a:t>What are they wearing? </a:t>
            </a:r>
            <a:r>
              <a:rPr lang="en-GB" sz="1400" dirty="0">
                <a:solidFill>
                  <a:prstClr val="black"/>
                </a:solidFill>
              </a:rPr>
              <a:t>Style of clothes and colours? (E.g. brightly coloured clothes = confident)</a:t>
            </a:r>
          </a:p>
          <a:p>
            <a:pPr algn="ctr"/>
            <a:r>
              <a:rPr lang="en-GB" sz="1600" b="1" dirty="0">
                <a:solidFill>
                  <a:prstClr val="black"/>
                </a:solidFill>
              </a:rPr>
              <a:t>Remember to show NOT tell. </a:t>
            </a:r>
          </a:p>
        </p:txBody>
      </p:sp>
    </p:spTree>
    <p:extLst>
      <p:ext uri="{BB962C8B-B14F-4D97-AF65-F5344CB8AC3E}">
        <p14:creationId xmlns:p14="http://schemas.microsoft.com/office/powerpoint/2010/main" val="354472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636</Words>
  <Application>Microsoft Office PowerPoint</Application>
  <PresentationFormat>On-screen Show (4:3)</PresentationFormat>
  <Paragraphs>46</Paragraphs>
  <Slides>10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1_Office Theme</vt:lpstr>
      <vt:lpstr>PowerPoint Presentation</vt:lpstr>
      <vt:lpstr>Setting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</dc:creator>
  <cp:lastModifiedBy>Ashka Karia</cp:lastModifiedBy>
  <cp:revision>5</cp:revision>
  <dcterms:created xsi:type="dcterms:W3CDTF">2012-08-07T10:56:12Z</dcterms:created>
  <dcterms:modified xsi:type="dcterms:W3CDTF">2020-04-28T15:10:23Z</dcterms:modified>
</cp:coreProperties>
</file>